
<file path=[Content_Types].xml><?xml version="1.0" encoding="utf-8"?>
<Types xmlns="http://schemas.openxmlformats.org/package/2006/content-types">
  <Default Extension="bin" ContentType="image/tif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3"/>
    <p:restoredTop sz="94676"/>
  </p:normalViewPr>
  <p:slideViewPr>
    <p:cSldViewPr snapToGrid="0">
      <p:cViewPr varScale="1">
        <p:scale>
          <a:sx n="106" d="100"/>
          <a:sy n="106" d="100"/>
        </p:scale>
        <p:origin x="16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3AC59-3B3B-4D10-FD41-3D9AA8947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C1E36-1559-AA09-57E1-DA9C6CCBA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698D-B7B8-570A-95B5-A254C2CD5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2190A-6AC5-63DD-0B43-2252BDD47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9B0EF-7A45-6A51-2070-1DBA3C949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55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4BCF1-86FF-83C0-8C77-A34F8BA8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8D8A3-9788-0EAE-995B-50A08A997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2D936-CDE9-E0EC-D102-2CFAAD04C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2B010-DDD9-FA56-0DB6-CF5FF7A26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A633F-A782-C56A-4AB7-C70BBB76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48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E5ED6-67D6-1D2C-4191-83B06190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FF885-3A7B-7D40-D219-0CF7BB785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1EC65-052A-8E60-A288-9CB050AD8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24908-2D7D-B092-442D-DF9EFDF9A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17CB4-0023-17A3-6DAF-4F50EAF9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0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C8E2A-DC7B-955C-77BB-927CFDAD3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2AF33-7058-E3C5-4E51-594B2BE88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F0266A-73D1-CBBA-E0CC-55CA53E9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D2D1F-1922-3CBA-30B6-3474E5A98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0178A-7BC5-FAD9-052A-CF7B2FFF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35FA8-0B79-A414-EA56-70C0E9258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3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2548-675B-9263-997F-9A52058C8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28B8A-D726-EBC3-5BC8-D94BA4568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7FD63-1755-1B59-F386-985CAFA11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235D66-91FF-2A2C-2F76-1F5F88CB9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111478-D8BC-3BB1-3BCA-6E7D0F454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ED0D6-2F1B-F863-A305-99B6E0611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3E241-D45F-B549-8869-A807FDFA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98F717-209B-B378-3E92-C388627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B15F-D523-DD71-8CD9-76C67A24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73A523-8275-5587-FF93-F2A0C3B16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DCB26-920A-E5B2-1520-FE73815D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39550A-27FC-2778-8596-C68CE831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E87042-C7B5-8F42-34DA-E66E1AE91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418E49-B07F-3A9B-DB73-5DA5FE65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D4C80-547C-B3D4-5C7E-DB16EE1B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1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E82D-905B-BFC1-831F-9AB3B1AE5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B1C04-F2D2-4CFB-5557-0CFF497F4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40422-1CB2-6583-34AF-B78B41B25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0FEAF-69FC-6FA1-553E-A23124A86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F9D2A-0E2A-6E6D-C661-A83E3F64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399E5-03ED-E4C5-FD14-97878006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51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1B128-6B75-75FB-1A7B-39274619E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FDFA22-57FE-2A51-FA93-A062B24E12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F4289-706D-8DB4-EF99-A3C2106EB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ABDE1-666D-7348-5D3F-988A53A39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A4987-DC69-D3A0-D27B-2A43FF655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1C42D-9907-9DAB-99F5-D5F6CFB42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962B1-D0AE-0F5A-665A-35D40525D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489FDE-4717-80FA-B279-152908B20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B30CC-364B-F5E6-CF55-4657F215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73586-730E-49F7-C32F-EC4B7D4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9A4B5-BAF2-C58D-44F2-C7B5F95B3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07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BD040-EB35-89C0-7050-5FEA2BF2D5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746993-8591-D605-B31B-8A66B80FF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93C62-D77F-284E-8720-FA080F543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4DE9D-7177-AE2B-59CC-29849B900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0A87D-0973-3693-FF79-19D47339F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7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1CC2A4-9F62-3ABE-F4DE-B028136B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EC09C-49F3-D011-DF55-49D1926BC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4E050-A33E-1612-47CC-F974EE9F5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9A513-F723-034A-AEA1-581F4FF2A9C8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9456C-6E1C-1552-737A-874BAB5FB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14D9E-5C90-61BD-CB8D-C4C3F6F59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9F4DD-AD1D-5B44-97DE-E6A5140D0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36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75D6C10-B5A7-4715-803E-0501C9C2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F2126-4154-2768-AABA-76624E763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552289"/>
            <a:ext cx="3976496" cy="3900326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latin typeface="Century Schoolbook" panose="02040604050505020304" pitchFamily="18" charset="0"/>
              </a:rPr>
              <a:t>Modern Water Law, Third Edition. Chapter 4: Groundwater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FD0C1D-4ED6-FFB1-190B-8282DDA8E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24330"/>
            <a:ext cx="3976496" cy="152162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Robin Kundis Craig,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Robert W. Adler, and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Noah D. Hall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6" name="Graphic 5" descr="Water">
            <a:extLst>
              <a:ext uri="{FF2B5EF4-FFF2-40B4-BE49-F238E27FC236}">
                <a16:creationId xmlns:a16="http://schemas.microsoft.com/office/drawing/2014/main" id="{8C39FD89-024C-430B-6713-7DE15E1C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BC10.tif">
            <a:extLst>
              <a:ext uri="{FF2B5EF4-FFF2-40B4-BE49-F238E27FC236}">
                <a16:creationId xmlns:a16="http://schemas.microsoft.com/office/drawing/2014/main" id="{3B82E836-C6F8-A2A6-64DC-0E115906348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/>
          <a:srcRect t="12611" b="4669"/>
          <a:stretch/>
        </p:blipFill>
        <p:spPr>
          <a:xfrm>
            <a:off x="371070" y="208726"/>
            <a:ext cx="11449859" cy="644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82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C11.tif">
            <a:extLst>
              <a:ext uri="{FF2B5EF4-FFF2-40B4-BE49-F238E27FC236}">
                <a16:creationId xmlns:a16="http://schemas.microsoft.com/office/drawing/2014/main" id="{907B075B-881F-1CB0-B330-DD086F948E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0017"/>
          <a:stretch/>
        </p:blipFill>
        <p:spPr>
          <a:xfrm>
            <a:off x="1143009" y="643466"/>
            <a:ext cx="990598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51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 of a water table&#10;&#10;Description automatically generated with low confidence">
            <a:extLst>
              <a:ext uri="{FF2B5EF4-FFF2-40B4-BE49-F238E27FC236}">
                <a16:creationId xmlns:a16="http://schemas.microsoft.com/office/drawing/2014/main" id="{88C50C33-725A-1FEF-E978-3B2719D46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213" y="643467"/>
            <a:ext cx="711957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C13.tif">
            <a:extLst>
              <a:ext uri="{FF2B5EF4-FFF2-40B4-BE49-F238E27FC236}">
                <a16:creationId xmlns:a16="http://schemas.microsoft.com/office/drawing/2014/main" id="{11548393-65F8-B5C3-D361-8A711ADE43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403" y="643466"/>
            <a:ext cx="362119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39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C14.tif">
            <a:extLst>
              <a:ext uri="{FF2B5EF4-FFF2-40B4-BE49-F238E27FC236}">
                <a16:creationId xmlns:a16="http://schemas.microsoft.com/office/drawing/2014/main" id="{EEB98670-0356-6E3D-0BE8-CC943A363A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>
            <a:off x="3962082" y="798195"/>
            <a:ext cx="4267835" cy="52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5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25</Words>
  <Application>Microsoft Macintosh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Schoolbook</vt:lpstr>
      <vt:lpstr>Office Theme</vt:lpstr>
      <vt:lpstr>Modern Water Law, Third Edition. Chapter 4: Groundwater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Water Law, Second Edition. Chapter 4: Groundwater</dc:title>
  <dc:creator>Emily Petrovski</dc:creator>
  <cp:lastModifiedBy>Emily Petrovski</cp:lastModifiedBy>
  <cp:revision>4</cp:revision>
  <dcterms:created xsi:type="dcterms:W3CDTF">2023-05-12T21:56:29Z</dcterms:created>
  <dcterms:modified xsi:type="dcterms:W3CDTF">2023-09-12T17:32:04Z</dcterms:modified>
</cp:coreProperties>
</file>