
<file path=[Content_Types].xml><?xml version="1.0" encoding="utf-8"?>
<Types xmlns="http://schemas.openxmlformats.org/package/2006/content-types">
  <Default Extension="bin" ContentType="image/pn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189"/>
    <p:restoredTop sz="95840"/>
  </p:normalViewPr>
  <p:slideViewPr>
    <p:cSldViewPr snapToGrid="0">
      <p:cViewPr varScale="1">
        <p:scale>
          <a:sx n="121" d="100"/>
          <a:sy n="121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01CEA-8108-685A-D983-A0E3EC8B7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00E0CD-2F5E-AF35-EDBB-08B1110D0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CAF2D-7427-2BCC-31E1-AD95EE13A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F68EA-2A4D-3F13-C636-45E678B52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45846-6C5D-93D9-AB8A-BD799E6CD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42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5FB70-299C-8F97-58AF-9CE908735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7EA54-2AB5-0BA1-5994-540C5DEF5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27FB0-38E5-7647-04C7-97CCE1240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5C03C-5502-5CA0-298B-934A6ECD0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71074-3F62-9603-C4E4-DFBE3F800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8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0E2FE-3E26-99FE-FA9D-9D0245857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F420A-9162-B828-A1F5-6BCE6E50A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210B9-025D-F947-2410-20D27118F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0B6B6-97F0-0361-2CDF-865A1034D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75D5F-14D0-F3DC-DAFF-7F7D93AF7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23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B17FA-F8BC-4B41-A407-DCD736BC0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04B1E-D16B-6198-5CCE-A97F14DEF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DFB0B8-3880-EB1B-B0FF-D084F6F49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C2B98E-F411-0829-124B-B455813D6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76EA5-CEBB-CC18-5307-D00DF7BAD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5D591-A84D-50FC-0162-ED29979A2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1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A5910-35BF-505E-E689-448A780C2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5CBFF-2B69-F3E6-A2EB-36C40BDC6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85EEA-5A6E-8F5C-775A-6299E8370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2A8471-55DA-EBD1-CF72-55707B83E5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F27CFC-40EA-9758-BD97-2057723979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C9DA55-61F7-681D-B547-304CCE20F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AD6523-4E7C-6A1E-6623-0A518D459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4C4939-9467-1226-D3D0-2CAF859F3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0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F4602-F5D0-7C02-BF11-0DC84D72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FE6B5-DFA0-856C-DF25-B09840F40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99F7B3-77A0-CA96-1D88-D7E6E247C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29EC5D-73B5-A90C-F0AE-3F393676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64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B58A8-12A2-6B25-1EBC-65DA37CCC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4B3277-37AE-624E-B71A-6ADE1B15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F84622-CD3F-EF33-E1A6-3B81E98F3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46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AE37-3B9B-CBE6-CC5D-48F397C87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EDC61-D5DB-967D-EF64-2815D0381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38ED8-61CF-4863-603C-3E0B77927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969D5-C93F-BAB3-F723-38B6E469C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1D39A-8C35-FA85-9DD7-4CA58CDAE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66E86-5FE9-4199-C8F9-8C400D23D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86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DDA15-456F-8466-AED9-EF0016EAD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2ED47B-338A-46C8-81BC-54109ABA5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DC621-B3C2-CD27-4DC5-893A1D1DC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EF4D2-8DAC-6817-6484-5AABF0C97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1D610-1FAD-30DE-DB53-93C96918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3C5AE-BBC8-B8F7-00F6-97298703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26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C67D-0C2F-2508-6E13-60117A6A7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D084A8-21F4-E058-CB65-7B4EFFE4A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F5D11-F54B-0E29-C47E-E1DE5C8A0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F6CD5-817D-74E1-24B9-E7DE1E641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51DEC-61CC-9C58-FB59-DE237C1A2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75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8C1CC4-9A34-6CD3-EEAD-CD13205272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A9D467-23B0-7D2D-4C4E-C068AF666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E22E1-7710-3C6A-0041-CB57F18AB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C5F34-6134-FED5-67C4-EB5DB322C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1ED3C-169D-18E4-CB67-C4959989C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76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CDF0DD-1F9C-9C91-B10D-AC6B67F79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65A6D-E3DA-9AEB-AF0A-F36057D53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718E3-E418-B1F4-0904-6A225E2844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DE2A6-5C31-1A4B-A66C-144F5CC4C679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38B7A-FBF4-E60C-10BC-C89F917A1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B83CC-BEEF-4F80-7E8E-8AA746E4A6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F0DA4-CBCF-C34C-9822-335DC0A5E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F2126-4154-2768-AABA-76624E763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552289"/>
            <a:ext cx="3976496" cy="3900326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latin typeface="Century Schoolbook" panose="02040604050505020304" pitchFamily="18" charset="0"/>
              </a:rPr>
              <a:t>Modern Water Law, Second Edition. Chapter 3: Riparian Law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8FD0C1D-4ED6-FFB1-190B-8282DDA8E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624330"/>
            <a:ext cx="3976496" cy="1521620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Robin Kundis Craig,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Robert W. Adler, and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Noah D. Hall</a:t>
            </a: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6" name="Graphic 5" descr="Water">
            <a:extLst>
              <a:ext uri="{FF2B5EF4-FFF2-40B4-BE49-F238E27FC236}">
                <a16:creationId xmlns:a16="http://schemas.microsoft.com/office/drawing/2014/main" id="{8C39FD89-024C-430B-6713-7DE15E1C3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0250" y="557189"/>
            <a:ext cx="5576808" cy="55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1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diagram of a stream&#10;&#10;Description automatically generated with medium confidence">
            <a:extLst>
              <a:ext uri="{FF2B5EF4-FFF2-40B4-BE49-F238E27FC236}">
                <a16:creationId xmlns:a16="http://schemas.microsoft.com/office/drawing/2014/main" id="{844E2619-88C2-AF25-1A71-1E592172A1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437" b="9227"/>
          <a:stretch/>
        </p:blipFill>
        <p:spPr bwMode="auto">
          <a:xfrm>
            <a:off x="838199" y="735153"/>
            <a:ext cx="10515602" cy="5387693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AB6A57-2AC7-397D-74E4-5712A5ABD80B}"/>
              </a:ext>
            </a:extLst>
          </p:cNvPr>
          <p:cNvSpPr txBox="1"/>
          <p:nvPr/>
        </p:nvSpPr>
        <p:spPr>
          <a:xfrm>
            <a:off x="3642443" y="411987"/>
            <a:ext cx="4907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Division of Non-Navigable Stream Beds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67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circular object&#10;&#10;Description automatically generated with low confidence">
            <a:extLst>
              <a:ext uri="{FF2B5EF4-FFF2-40B4-BE49-F238E27FC236}">
                <a16:creationId xmlns:a16="http://schemas.microsoft.com/office/drawing/2014/main" id="{AA9664E4-8368-A7F4-7CBD-BB7E5AA7BB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787542" y="966550"/>
            <a:ext cx="5008044" cy="589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7D8014-8CF8-8C9A-7029-1CFC3D706644}"/>
              </a:ext>
            </a:extLst>
          </p:cNvPr>
          <p:cNvSpPr txBox="1"/>
          <p:nvPr/>
        </p:nvSpPr>
        <p:spPr>
          <a:xfrm>
            <a:off x="3508591" y="474785"/>
            <a:ext cx="5565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Division of Non-Navigable Circular Lakebed</a:t>
            </a:r>
            <a:r>
              <a:rPr lang="en-US" dirty="0">
                <a:effectLst/>
                <a:latin typeface="Century Schoolbook" panose="02040604050505020304" pitchFamily="18" charset="0"/>
              </a:rPr>
              <a:t> </a:t>
            </a:r>
            <a:endParaRPr lang="en-US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803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E03FD3-E302-380B-EBF4-2CAB00C5CCA7}"/>
              </a:ext>
            </a:extLst>
          </p:cNvPr>
          <p:cNvSpPr txBox="1"/>
          <p:nvPr/>
        </p:nvSpPr>
        <p:spPr>
          <a:xfrm>
            <a:off x="3045070" y="758757"/>
            <a:ext cx="61018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Division of Non-Navigable Oblong Lakebed</a:t>
            </a:r>
            <a:r>
              <a:rPr lang="en-US" dirty="0">
                <a:effectLst/>
                <a:latin typeface="Century Schoolbook" panose="02040604050505020304" pitchFamily="18" charset="0"/>
              </a:rPr>
              <a:t> </a:t>
            </a: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F94CD-BB6C-2680-8A6F-1A688F631E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175714" y="1128089"/>
            <a:ext cx="5840572" cy="5729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8985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D5D388-A32F-088D-D8D2-5F94DE774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968737" y="1235653"/>
            <a:ext cx="6254526" cy="488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79E8DF-7B93-4620-7B85-CBB6E7137496}"/>
              </a:ext>
            </a:extLst>
          </p:cNvPr>
          <p:cNvSpPr txBox="1"/>
          <p:nvPr/>
        </p:nvSpPr>
        <p:spPr>
          <a:xfrm>
            <a:off x="3242808" y="8663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Kannada MN" pitchFamily="2" charset="0"/>
              </a:rPr>
              <a:t>Division of Non-Navigable Irregular Lakebed</a:t>
            </a:r>
            <a:r>
              <a:rPr lang="en-US" dirty="0">
                <a:effectLst/>
                <a:latin typeface="Century Schoolbook" panose="02040604050505020304" pitchFamily="18" charset="0"/>
                <a:cs typeface="Kannada MN" pitchFamily="2" charset="0"/>
              </a:rPr>
              <a:t> </a:t>
            </a:r>
            <a:endParaRPr lang="en-US" dirty="0">
              <a:latin typeface="Century Schoolbook" panose="02040604050505020304" pitchFamily="18" charset="0"/>
              <a:cs typeface="Kannada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492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FD31AD-70FC-2656-D634-C4EC43241B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240404" y="1535899"/>
            <a:ext cx="5525665" cy="441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75C9A4-4565-128F-D003-452B68DAFE1A}"/>
              </a:ext>
            </a:extLst>
          </p:cNvPr>
          <p:cNvSpPr txBox="1"/>
          <p:nvPr/>
        </p:nvSpPr>
        <p:spPr>
          <a:xfrm>
            <a:off x="3048000" y="1124693"/>
            <a:ext cx="6096000" cy="267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1250"/>
              </a:lnSpc>
              <a:spcBef>
                <a:spcPts val="375"/>
              </a:spcBef>
              <a:spcAft>
                <a:spcPts val="375"/>
              </a:spcAft>
            </a:pPr>
            <a:r>
              <a:rPr lang="en-US" sz="1800" b="1" i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Little v. Kin</a:t>
            </a: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Property Subdivisions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020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9D3EFE-3437-B17B-520A-4121E20073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598016" y="1173479"/>
            <a:ext cx="4995968" cy="5389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F59227-8BF5-0D93-3804-14D750C2A47F}"/>
              </a:ext>
            </a:extLst>
          </p:cNvPr>
          <p:cNvSpPr txBox="1"/>
          <p:nvPr/>
        </p:nvSpPr>
        <p:spPr>
          <a:xfrm>
            <a:off x="3048000" y="628148"/>
            <a:ext cx="6096000" cy="267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274320" algn="ctr">
              <a:lnSpc>
                <a:spcPts val="1250"/>
              </a:lnSpc>
              <a:spcBef>
                <a:spcPts val="375"/>
              </a:spcBef>
              <a:spcAft>
                <a:spcPts val="375"/>
              </a:spcAft>
            </a:pPr>
            <a:r>
              <a:rPr lang="en-US" sz="1800" b="1" i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Johnson v. Seifert</a:t>
            </a: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Property Map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589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58</Words>
  <Application>Microsoft Macintosh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Century Schoolbook</vt:lpstr>
      <vt:lpstr>Office Theme</vt:lpstr>
      <vt:lpstr>Modern Water Law, Second Edition. Chapter 3: Riparian Law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Water Law, Second Edition. Chapter 2: Riparian Law</dc:title>
  <dc:creator>Emily Petrovski</dc:creator>
  <cp:lastModifiedBy>Emily Petrovski</cp:lastModifiedBy>
  <cp:revision>6</cp:revision>
  <dcterms:created xsi:type="dcterms:W3CDTF">2023-05-12T22:18:32Z</dcterms:created>
  <dcterms:modified xsi:type="dcterms:W3CDTF">2023-09-12T17:30:53Z</dcterms:modified>
</cp:coreProperties>
</file>