
<file path=[Content_Types].xml><?xml version="1.0" encoding="utf-8"?>
<Types xmlns="http://schemas.openxmlformats.org/package/2006/content-types">
  <Default Extension="bin" ContentType="image/png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5866"/>
    <p:restoredTop sz="94719"/>
  </p:normalViewPr>
  <p:slideViewPr>
    <p:cSldViewPr snapToGrid="0">
      <p:cViewPr varScale="1">
        <p:scale>
          <a:sx n="50" d="100"/>
          <a:sy n="50" d="100"/>
        </p:scale>
        <p:origin x="192" y="16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28FD28-15FC-DC6E-BF49-00E9BC060C4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E240C71-29BE-7BA4-90CC-6512A0D6113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B808A8-279D-F284-F488-3212924553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EE38E9-3432-5E44-B060-F23A7DF37DA0}" type="datetimeFigureOut">
              <a:rPr lang="en-US" smtClean="0"/>
              <a:t>9/12/23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2A55E8-71DF-B598-43B4-CAC73934C0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5F78B3-9EEA-7AB7-3256-6523A2CAA6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256A65-B464-C248-90AC-B16FCD9DDC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87605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AAD2DD-F8B1-9FE7-D0B0-4E5E8D1F9E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EC169B-332F-E0E9-68F8-CDD481141A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CA241C-CC8B-8F6A-4A48-2D48540610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EE38E9-3432-5E44-B060-F23A7DF37DA0}" type="datetimeFigureOut">
              <a:rPr lang="en-US" smtClean="0"/>
              <a:t>9/12/23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4CDB7A-759D-2B73-1329-C055E1B002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6F03A4-5D4D-F3D6-D62A-4B18E0522B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256A65-B464-C248-90AC-B16FCD9DDC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31520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4F57D8-838C-86A0-0C50-4EF6EE71F2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CA29743-24FB-38FE-D03C-7D2BCF45A8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871A3E-3BDF-C97F-D0E9-5F10611D3E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EE38E9-3432-5E44-B060-F23A7DF37DA0}" type="datetimeFigureOut">
              <a:rPr lang="en-US" smtClean="0"/>
              <a:t>9/12/23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DEDD58-AE40-F40E-EF08-A80F488130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4481EF-2808-023D-F315-F28CE1E8D8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256A65-B464-C248-90AC-B16FCD9DDC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12054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ED370F-5EDE-FC28-BF9B-6F65FCF4A6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B3E3F4-8ED9-C4AE-D9B7-AD4ACDBA68E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CD42615-5D42-901D-EF81-7CE13D260BE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121792D-6F34-FCE0-0EDF-E50B3716DD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EE38E9-3432-5E44-B060-F23A7DF37DA0}" type="datetimeFigureOut">
              <a:rPr lang="en-US" smtClean="0"/>
              <a:t>9/12/23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44498A3-7C82-0648-7BAC-BF1790F2CE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E7BAA26-9FCB-1C5C-DAEF-8414333DE2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256A65-B464-C248-90AC-B16FCD9DDC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20158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D632D4-D142-4E06-26E5-FC7E723C2A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B3EB64B-0FB3-9C6F-DAB7-1BC1A300B5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ACFE308-206F-A1A0-B242-7B5957CA56B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13E1444-BB49-A692-DA05-4B9EA91BC24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D9C7360-3E38-B707-7327-C9E160D093F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B885830-47E7-6731-7A72-93095DB3C2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EE38E9-3432-5E44-B060-F23A7DF37DA0}" type="datetimeFigureOut">
              <a:rPr lang="en-US" smtClean="0"/>
              <a:t>9/12/23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5ACC8E0-9D92-574A-7144-FB95B24AD6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6A195E1-A735-B812-2503-20B544ED7D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256A65-B464-C248-90AC-B16FCD9DDC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14734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41FA55-A309-A1E4-28F3-2FBF6F4D8E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C8EB4E5-9793-96E3-45FE-BFA046E5CB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EE38E9-3432-5E44-B060-F23A7DF37DA0}" type="datetimeFigureOut">
              <a:rPr lang="en-US" smtClean="0"/>
              <a:t>9/12/23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9FB778B-24A4-5936-6679-0B94105128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54A94D5-160D-163F-84DD-52897FF677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256A65-B464-C248-90AC-B16FCD9DDC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86701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CE7902C-FCFF-CC26-CADD-950867AABD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EE38E9-3432-5E44-B060-F23A7DF37DA0}" type="datetimeFigureOut">
              <a:rPr lang="en-US" smtClean="0"/>
              <a:t>9/12/23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ACB9CF2-3E95-3CA0-1A10-E9E7A549A8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7F0E5A8-CEEE-0EAF-F221-5E81F7CFF5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256A65-B464-C248-90AC-B16FCD9DDC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03447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6A806F-33C9-161F-3586-EA13726118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DA362F-1603-1371-C3C1-FF34FCDF49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86D17F-8D3A-B971-9131-E5A83C8D3DD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4F799AB-07C0-A4D4-AC14-7BC3745715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EE38E9-3432-5E44-B060-F23A7DF37DA0}" type="datetimeFigureOut">
              <a:rPr lang="en-US" smtClean="0"/>
              <a:t>9/12/23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504C5B1-02D5-1868-9282-03C3491FD8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34FCCF6-6261-D3C4-2FD3-955406A6ED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256A65-B464-C248-90AC-B16FCD9DDC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52179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D8619B-ED27-F555-3420-047D1E2299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778DAC4-679A-9229-896E-42A8BD19780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B60E43-1FF7-C9A1-BE84-824955A672D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5AC9721-BD4B-CF22-C079-BA007177DF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EE38E9-3432-5E44-B060-F23A7DF37DA0}" type="datetimeFigureOut">
              <a:rPr lang="en-US" smtClean="0"/>
              <a:t>9/12/23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C9E0AE9-FC07-ADDD-C4EF-4DF13D7304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8195A17-837C-BA17-FF30-81E7685B26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256A65-B464-C248-90AC-B16FCD9DDC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78239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E8D370-E1C1-A7B7-4AAF-A7FB9A89B5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74256E0-6A59-EE8C-97FC-F8629964979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940709-A598-CD1C-8438-D5CC9EDE3A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EE38E9-3432-5E44-B060-F23A7DF37DA0}" type="datetimeFigureOut">
              <a:rPr lang="en-US" smtClean="0"/>
              <a:t>9/12/23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37A03C-D379-FDA0-20C3-EF0A2A339D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E93243-25FC-552E-B496-016AC5555B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256A65-B464-C248-90AC-B16FCD9DDC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61804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D0D610B-20DC-C22E-8A15-E4D99E7E66B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3CB40A7-872A-23B9-ADE2-C308C310ADC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9E6E5C-6217-9E72-9331-F9C0CD842C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EE38E9-3432-5E44-B060-F23A7DF37DA0}" type="datetimeFigureOut">
              <a:rPr lang="en-US" smtClean="0"/>
              <a:t>9/12/23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1DD04A-D1B0-669D-FC5B-766540D1E3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3B872A-0B5E-6450-A855-D2FBBDB52F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256A65-B464-C248-90AC-B16FCD9DDC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53931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AD179CD-434D-B69B-248D-190343E6A7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6B71634-862D-B6DE-3323-6D69AAC939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6CEE7B-197A-3099-49D7-352997D0032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EE38E9-3432-5E44-B060-F23A7DF37DA0}" type="datetimeFigureOut">
              <a:rPr lang="en-US" smtClean="0"/>
              <a:t>9/12/23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F911AD-1A10-40CB-B6CF-4A9D310A549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A6A53C-D5E1-2434-FBFD-69631218A6F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256A65-B464-C248-90AC-B16FCD9DDC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72730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bin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bin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bin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bin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1F2126-4154-2768-AABA-76624E76341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41248" y="552289"/>
            <a:ext cx="4852970" cy="3900326"/>
          </a:xfrm>
        </p:spPr>
        <p:txBody>
          <a:bodyPr>
            <a:normAutofit fontScale="90000"/>
          </a:bodyPr>
          <a:lstStyle/>
          <a:p>
            <a:pPr algn="l"/>
            <a:r>
              <a:rPr lang="en-US" sz="4400" dirty="0">
                <a:latin typeface="Century Schoolbook" panose="02040604050505020304" pitchFamily="18" charset="0"/>
              </a:rPr>
              <a:t>Modern Water Law, Third Edition. Chapter 13: Protecting and Restoring Watersheds and Water Systems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58FD0C1D-4ED6-FFB1-190B-8282DDA8E5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41248" y="4624330"/>
            <a:ext cx="3976496" cy="1521620"/>
          </a:xfrm>
        </p:spPr>
        <p:txBody>
          <a:bodyPr>
            <a:normAutofit/>
          </a:bodyPr>
          <a:lstStyle/>
          <a:p>
            <a:pPr algn="l"/>
            <a:r>
              <a:rPr lang="en-US" b="0" i="0" dirty="0">
                <a:effectLst/>
                <a:latin typeface="Century Schoolbook" panose="02040604050505020304" pitchFamily="18" charset="0"/>
              </a:rPr>
              <a:t>Robin Kundis Craig, </a:t>
            </a:r>
          </a:p>
          <a:p>
            <a:pPr algn="l"/>
            <a:r>
              <a:rPr lang="en-US" b="0" i="0" dirty="0">
                <a:effectLst/>
                <a:latin typeface="Century Schoolbook" panose="02040604050505020304" pitchFamily="18" charset="0"/>
              </a:rPr>
              <a:t>Robert W. Adler, and </a:t>
            </a:r>
          </a:p>
          <a:p>
            <a:pPr algn="l"/>
            <a:r>
              <a:rPr lang="en-US" b="0" i="0" dirty="0">
                <a:effectLst/>
                <a:latin typeface="Century Schoolbook" panose="02040604050505020304" pitchFamily="18" charset="0"/>
              </a:rPr>
              <a:t>Noah D. Hall</a:t>
            </a:r>
            <a:endParaRPr lang="en-US" dirty="0">
              <a:latin typeface="Century Schoolbook" panose="02040604050505020304" pitchFamily="18" charset="0"/>
            </a:endParaRPr>
          </a:p>
        </p:txBody>
      </p:sp>
      <p:pic>
        <p:nvPicPr>
          <p:cNvPr id="6" name="Graphic 5" descr="Water">
            <a:extLst>
              <a:ext uri="{FF2B5EF4-FFF2-40B4-BE49-F238E27FC236}">
                <a16:creationId xmlns:a16="http://schemas.microsoft.com/office/drawing/2014/main" id="{8C39FD89-024C-430B-6713-7DE15E1C3D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480250" y="557189"/>
            <a:ext cx="5576808" cy="5576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48176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map of the lower bar area&#10;&#10;Description automatically generated">
            <a:extLst>
              <a:ext uri="{FF2B5EF4-FFF2-40B4-BE49-F238E27FC236}">
                <a16:creationId xmlns:a16="http://schemas.microsoft.com/office/drawing/2014/main" id="{5AED8917-189B-9B23-F237-A1DE45C63E11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81450" y="303766"/>
            <a:ext cx="4229100" cy="57812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2918744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graph showing water supply and water supply&#10;&#10;Description automatically generated">
            <a:extLst>
              <a:ext uri="{FF2B5EF4-FFF2-40B4-BE49-F238E27FC236}">
                <a16:creationId xmlns:a16="http://schemas.microsoft.com/office/drawing/2014/main" id="{CC69F9A0-A7C0-F777-2289-F484937BA5D9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71274" y="732926"/>
            <a:ext cx="7049452" cy="49252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8627665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Jet tubes in a river&#10;&#10;Description automatically generated">
            <a:extLst>
              <a:ext uri="{FF2B5EF4-FFF2-40B4-BE49-F238E27FC236}">
                <a16:creationId xmlns:a16="http://schemas.microsoft.com/office/drawing/2014/main" id="{2F67A2C3-455B-6529-17FD-E45136E001A1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75059" y="577149"/>
            <a:ext cx="7441882" cy="52375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2512634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map of the country&#10;&#10;Description automatically generated">
            <a:extLst>
              <a:ext uri="{FF2B5EF4-FFF2-40B4-BE49-F238E27FC236}">
                <a16:creationId xmlns:a16="http://schemas.microsoft.com/office/drawing/2014/main" id="{14523E8B-01CC-0303-6770-52233838D718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54792" y="624205"/>
            <a:ext cx="4082415" cy="56095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1085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31</Words>
  <Application>Microsoft Macintosh PowerPoint</Application>
  <PresentationFormat>Widescreen</PresentationFormat>
  <Paragraphs>4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Century Schoolbook</vt:lpstr>
      <vt:lpstr>Office Theme</vt:lpstr>
      <vt:lpstr>Modern Water Law, Third Edition. Chapter 13: Protecting and Restoring Watersheds and Water Systems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Modern Water Law, Third Edition. Chapter 13: Protecting and Restoring Watersheds and Water Systems</dc:title>
  <dc:creator>Emily Petrovski</dc:creator>
  <cp:lastModifiedBy>Emily Petrovski</cp:lastModifiedBy>
  <cp:revision>1</cp:revision>
  <dcterms:created xsi:type="dcterms:W3CDTF">2023-09-12T15:44:03Z</dcterms:created>
  <dcterms:modified xsi:type="dcterms:W3CDTF">2023-09-12T15:48:05Z</dcterms:modified>
</cp:coreProperties>
</file>