
<file path=[Content_Types].xml><?xml version="1.0" encoding="utf-8"?>
<Types xmlns="http://schemas.openxmlformats.org/package/2006/content-types">
  <Default Extension="bin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bin" ContentType="image/png"/>
  <Override PartName="/ppt/media/image6.bin" ContentType="image/png"/>
  <Override PartName="/ppt/media/image8.bin" ContentType="image/png"/>
  <Override PartName="/ppt/media/image9.bin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89"/>
    <p:restoredTop sz="94689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24501-AEAE-FA6C-9056-0D01C060B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80C05-4415-0393-527A-25DA312909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273DF-9047-5011-5C20-891B7446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E303A-418C-B87A-6D94-577C59D4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65149-4AEB-5C8A-1416-42C4FC8D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7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60F1-64D5-4A64-E938-521BD44E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DAE52-7FC2-1709-D404-F48AC4842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072F-E708-FB57-184B-8A345FC1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04C71-8BAC-A09B-C938-FA12594B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7D4EF-4ED5-3BFB-93C1-65E81774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A646-C999-1250-60E6-3EEECC243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AC580-32AA-A7AB-4FC3-FD2D666ED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D2714-AB75-EAE7-7260-DFB301B4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E3FF-DB7B-3463-4004-998C374D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DF9AC-8588-C46B-9168-C9281E7F2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7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1E484-731D-B291-40AC-DC247D8F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D561B-01D4-36E3-3A90-2AB4BEBF9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91585-BC50-8661-3B29-29B524F34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9ED28-49C7-0BAE-8D7B-89EE03E6C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A21CA-5D5B-C2BB-F9DD-7AF5C4767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A5638-1D9B-8590-249C-CCA59372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9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220DA-3184-E9B6-9A71-DA6BF446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535A0-49DC-1C8A-6319-1C0355F3C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6023F-5C15-55FF-BB86-709C9E190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272453-D8A8-2200-2285-E0245BEC1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2EE2B-CFAC-14AF-AF3C-AD716C959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49AC37-085E-6C45-1A68-7096A1F4C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B57DE-DA4A-37E4-32E2-79023A47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4EE0AF-B472-3470-DC1F-D17B5ADF8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0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AAAE-5D78-68D6-3A7F-B347C635A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CA2DA2-3167-585F-75B2-988A5444D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DA0F0A-8EEE-7B00-D0B2-794ED32E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375508-A073-A4D0-12DE-050D97EC3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6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69D597-6799-AE40-E907-50115522C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A05D2-0394-5798-94A9-4F4A6AF9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F87B7-6376-24D0-9E09-4FCFBC39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9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C47EB-F9E5-DE29-F795-F9A341340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82AEE-F127-6830-598A-F6931D81E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FD351-670A-BFF4-0409-93093086C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9F3E6-DB07-1197-260F-3569672C9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8DDD-D907-8887-3452-7A84A6F8F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D4CB5-D788-E495-8928-13FE03148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5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73F9-150E-490C-7C4C-D5403286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CA1410-6591-A41C-0E91-190B54878C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AEB54-0770-79B7-718A-31EC84188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2D749-9ECD-3D3C-C32C-C11B8E9D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2A91A-FD99-A55E-880D-7C08A1EA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1B7BD-B125-8858-080B-0B258D1C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2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7AD0A-B380-0A75-5023-222634DD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5C2BB-27EC-C04D-18A4-4B0A22A5A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0FF02-18E5-299E-7394-134535722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1C5D7-C6DE-DA17-3032-F85D6FF8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BBC88-B955-B234-C76F-8C35C973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6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8FED05-125D-E55F-4124-925C35BE3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7E761-5D7A-9F1A-05E7-57D8766B4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61D59-7ECD-AAF4-6A7A-B1CE105E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18DD4-9420-2A3A-E950-5611E8212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D67F0-F6F2-6CC4-7D0C-E6096FC05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49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4B1A6-7C9F-C6FB-79CC-517B7E09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8B47B-3F05-A0BE-BEA4-189295313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4AF18-CF77-8770-3424-8AC2200BA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1FF90-1525-174B-B7B4-20B64F091267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1FE4E-3A63-C7C2-979E-F1DE3FF46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4DC4A-9408-F5F3-74D9-E74E0A4BE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5DD1B-BAFF-9848-9B08-751FC208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2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7" y="552289"/>
            <a:ext cx="5254753" cy="390032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Law, Third Edition. Chapter 12: The Federal Endangered Species Act, Water Management, and Water Rights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shell&#10;&#10;Description automatically generated with medium confidence">
            <a:extLst>
              <a:ext uri="{FF2B5EF4-FFF2-40B4-BE49-F238E27FC236}">
                <a16:creationId xmlns:a16="http://schemas.microsoft.com/office/drawing/2014/main" id="{CC2EB2AA-DED9-802F-C79C-854E412C041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4549276" y="491604"/>
            <a:ext cx="3093448" cy="46562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730858-9443-5639-D996-1E7CADC4C978}"/>
              </a:ext>
            </a:extLst>
          </p:cNvPr>
          <p:cNvSpPr txBox="1"/>
          <p:nvPr/>
        </p:nvSpPr>
        <p:spPr>
          <a:xfrm>
            <a:off x="2522746" y="5147854"/>
            <a:ext cx="7146508" cy="1331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endParaRPr lang="en-US" sz="1800" b="1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12-1: Bruneau Hot Springs Snail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Photograph courtesy of the U.S. Fish &amp; Wildlife Service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2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map, text, screenshot, atlas&#10;&#10;Description automatically generated">
            <a:extLst>
              <a:ext uri="{FF2B5EF4-FFF2-40B4-BE49-F238E27FC236}">
                <a16:creationId xmlns:a16="http://schemas.microsoft.com/office/drawing/2014/main" id="{D23E54C1-E6F0-BD25-8770-F783C9DCB8C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936399" y="414727"/>
            <a:ext cx="6319202" cy="48368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ED64A4-77B6-D024-77E2-B954A2F09F6B}"/>
              </a:ext>
            </a:extLst>
          </p:cNvPr>
          <p:cNvSpPr txBox="1"/>
          <p:nvPr/>
        </p:nvSpPr>
        <p:spPr>
          <a:xfrm>
            <a:off x="3045823" y="5692105"/>
            <a:ext cx="6100354" cy="75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12-2: Bruneau Hot Springs Snail Historic 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courtesy of the U.S. Fish &amp; Wildlife Service.</a:t>
            </a:r>
          </a:p>
        </p:txBody>
      </p:sp>
    </p:spTree>
    <p:extLst>
      <p:ext uri="{BB962C8B-B14F-4D97-AF65-F5344CB8AC3E}">
        <p14:creationId xmlns:p14="http://schemas.microsoft.com/office/powerpoint/2010/main" val="196440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y deer doe and fawn">
            <a:extLst>
              <a:ext uri="{FF2B5EF4-FFF2-40B4-BE49-F238E27FC236}">
                <a16:creationId xmlns:a16="http://schemas.microsoft.com/office/drawing/2014/main" id="{5F1742A5-2411-0E11-C76D-409AF2B29B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75" y="339070"/>
            <a:ext cx="6047649" cy="48383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379BD9-7E2E-A5BB-F8A7-71678678DD41}"/>
              </a:ext>
            </a:extLst>
          </p:cNvPr>
          <p:cNvSpPr txBox="1"/>
          <p:nvPr/>
        </p:nvSpPr>
        <p:spPr>
          <a:xfrm>
            <a:off x="3072175" y="5381897"/>
            <a:ext cx="6407332" cy="745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6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12-3: Key Deer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endParaRPr lang="en-US" sz="16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6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Photograph courtesy of the U.S. Fish &amp; Wildlife Service</a:t>
            </a:r>
          </a:p>
        </p:txBody>
      </p:sp>
    </p:spTree>
    <p:extLst>
      <p:ext uri="{BB962C8B-B14F-4D97-AF65-F5344CB8AC3E}">
        <p14:creationId xmlns:p14="http://schemas.microsoft.com/office/powerpoint/2010/main" val="14239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0257C-3C71-08C0-FB96-96DF85E88A48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4196397" y="223247"/>
            <a:ext cx="3799205" cy="5523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1E1120-1BD6-5B9A-A41D-8E1ABB75F5BE}"/>
              </a:ext>
            </a:extLst>
          </p:cNvPr>
          <p:cNvSpPr txBox="1"/>
          <p:nvPr/>
        </p:nvSpPr>
        <p:spPr>
          <a:xfrm>
            <a:off x="1668779" y="5874930"/>
            <a:ext cx="8854440" cy="75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12-4: The Alabama-Coosa-Tallapoosa 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River Basin, Showing the Coosa River Hydroelectric Dams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 courtesy of the U.S. Army Corps of Engineers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7240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inted rocksnail">
            <a:extLst>
              <a:ext uri="{FF2B5EF4-FFF2-40B4-BE49-F238E27FC236}">
                <a16:creationId xmlns:a16="http://schemas.microsoft.com/office/drawing/2014/main" id="{EB3AB8EB-DA7A-6F2B-1A25-5FC78F6785C1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11" y="256303"/>
            <a:ext cx="7023377" cy="49165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DF9416-24D3-9988-34AC-68AE40FA1F23}"/>
              </a:ext>
            </a:extLst>
          </p:cNvPr>
          <p:cNvSpPr txBox="1"/>
          <p:nvPr/>
        </p:nvSpPr>
        <p:spPr>
          <a:xfrm>
            <a:off x="1964870" y="5505569"/>
            <a:ext cx="8732520" cy="1043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US" sz="16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12-5: The Painted </a:t>
            </a:r>
            <a:r>
              <a:rPr lang="en-US" sz="1800" b="1" dirty="0" err="1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Rocksnail</a:t>
            </a: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One of the Many ESA-Listed 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Species in the Coosa River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Photograph courtesy of the U.S. Fish &amp; Wildlife Service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20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284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a river&#10;&#10;Description automatically generated with low confidence">
            <a:extLst>
              <a:ext uri="{FF2B5EF4-FFF2-40B4-BE49-F238E27FC236}">
                <a16:creationId xmlns:a16="http://schemas.microsoft.com/office/drawing/2014/main" id="{099C8E40-450C-51C4-AD06-F97CA27DF9E7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3938905" y="253456"/>
            <a:ext cx="4314190" cy="4940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6CD829-B7A4-4B8A-67F0-F1DDC791223D}"/>
              </a:ext>
            </a:extLst>
          </p:cNvPr>
          <p:cNvSpPr txBox="1"/>
          <p:nvPr/>
        </p:nvSpPr>
        <p:spPr>
          <a:xfrm>
            <a:off x="2284866" y="5596896"/>
            <a:ext cx="7622268" cy="100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12-6: Army Corps Dams in the 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Apalachicola-Chattahoochee-Flint River Basin</a:t>
            </a: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endParaRPr lang="en-US" sz="18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8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 courtesy of the U.S. Army Corps of Engineers.</a:t>
            </a:r>
          </a:p>
        </p:txBody>
      </p:sp>
    </p:spTree>
    <p:extLst>
      <p:ext uri="{BB962C8B-B14F-4D97-AF65-F5344CB8AC3E}">
        <p14:creationId xmlns:p14="http://schemas.microsoft.com/office/powerpoint/2010/main" val="334849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9C7E9E-0BA9-0FD6-193D-2312145F993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100194" y="772915"/>
            <a:ext cx="7991611" cy="4191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450CD3-B4F4-7018-1FF9-7E055B4C9FAA}"/>
              </a:ext>
            </a:extLst>
          </p:cNvPr>
          <p:cNvSpPr txBox="1"/>
          <p:nvPr/>
        </p:nvSpPr>
        <p:spPr>
          <a:xfrm>
            <a:off x="3245030" y="5369888"/>
            <a:ext cx="5701937" cy="745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6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12-7: Gulf Sturgeon</a:t>
            </a: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endParaRPr lang="en-US" sz="16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16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Photograph courtesy of the U.S. Fish &amp; Wildlife Service.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055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193</Words>
  <Application>Microsoft Macintosh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Schoolbook</vt:lpstr>
      <vt:lpstr>Office Theme</vt:lpstr>
      <vt:lpstr>Modern Water Law, Third Edition. Chapter 12: The Federal Endangered Species Act, Water Management, and Water Rights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Third Edition. Chapter 12: The Federal Endangered Species Act, Water Management, and Water Rights</dc:title>
  <dc:creator>Emily Petrovski</dc:creator>
  <cp:lastModifiedBy>Emily Petrovski</cp:lastModifiedBy>
  <cp:revision>1</cp:revision>
  <dcterms:created xsi:type="dcterms:W3CDTF">2023-09-12T15:33:07Z</dcterms:created>
  <dcterms:modified xsi:type="dcterms:W3CDTF">2023-09-12T15:41:40Z</dcterms:modified>
</cp:coreProperties>
</file>