
<file path=[Content_Types].xml><?xml version="1.0" encoding="utf-8"?>
<Types xmlns="http://schemas.openxmlformats.org/package/2006/content-types">
  <Default Extension="bin" ContentType="image/pn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bin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27"/>
    <p:restoredTop sz="94650"/>
  </p:normalViewPr>
  <p:slideViewPr>
    <p:cSldViewPr snapToGrid="0">
      <p:cViewPr varScale="1">
        <p:scale>
          <a:sx n="50" d="100"/>
          <a:sy n="50" d="100"/>
        </p:scale>
        <p:origin x="192" y="1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23B68-209E-4159-92F5-8D386919E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73FC32-C5EF-0873-1660-759353934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6A2B3-9020-EE58-CD69-8B45345CA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5EBB4-F2BB-CD9C-B1FE-8B1EAA462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1211D-6FE2-F3EE-3888-063DE95B5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13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81138-AA9C-F870-DC10-A4619AC38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87F71-B2F9-4816-3229-F9B122929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4D97B-0B3D-8443-BE89-E6040EF47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D4561-AEAF-F3EB-6DD5-6C24A669F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0C609-EA6E-00C3-8BB7-F32124936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5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3D54-D2B3-7A4F-10C3-D39F22176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3BC8C-4D6A-493F-FF47-A1BD0E057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54569-58D8-7F20-0D23-BA953037B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6C47E-812B-0359-A7DF-32E9DF8A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61287-DC62-FC0D-44CF-1A8711BFA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7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6F6D1-6469-97EA-CA94-A345FF00E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CBC7A-9C1E-7554-2836-C2CF8BFFEF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BE473-B0A4-705D-84BD-341FE793B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62A06-EE52-27C2-C1D5-EE0BBF104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82703-2B8F-D585-6310-4DCB4DC73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468C1D-DE7E-C30F-B63B-49F5BC8AE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2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BACB3-E027-8357-D087-7E70AC64F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3A7FF-7793-9DF3-115A-58F07B62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160F6-B090-D5FF-CF1A-9D31AFEA0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93F7FE-501F-C586-014C-252A25B0F7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DE5AB8-82E3-6947-3D01-0753B1386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46EF6-067F-0858-B8D8-463DBC877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922B4D-F03F-BD1E-2D08-25C81F235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970ED7-A4B5-3370-2037-D27DE13DB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18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15C15-B438-B2CD-E3E2-A4021D7C0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43533-8461-61DD-423E-F27C6DA4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17E8EF-55A4-5626-7C63-3550FE96B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F018BC-4539-B959-E756-9BEDB4E8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1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F8D0C6-B8FC-7A3B-771F-CA0943BBD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2A1304-647D-4911-6718-EE2CE5935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170D8-AAD7-DF99-DA3E-4BB82EF93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0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74F77-5178-8460-511F-B5AABB5F9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2CE8B-9550-71CC-7BF2-43E92416E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8DBB9-F909-F334-A18A-DC474BA7E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B4FF4B-9B95-053E-6716-7AC948FA5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C6BE5-0190-0CD3-FE9C-B4250AE94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924F2B-AA93-94C2-122A-6C83B5AFD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26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2F26-CC33-F0EB-5731-45272EC8C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FE93AB-3D03-595F-753D-384A2BB6F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40FD1-1379-B8AF-7306-189EF345D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180CE-9E73-AB6B-5CD4-6DFBA6E9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F01AA-7A3C-8B82-6B16-D86F4CF3F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1AAB56-56F1-1C29-1536-DFEAD712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28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C8463-9E68-718C-2A2F-F3858A0C9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53AC20-00D7-4C99-71AD-287D6DA79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55204-8022-B3A5-76DF-29750473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36FEA-FF10-EDDE-43B9-49029FC26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54A96-F96A-53B4-2A37-CFB88A672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483464-908E-DE8C-BC05-A01D59219F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7C8F98-DB7A-CACF-2103-6C8AA8BAE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40EEF-C023-6EF2-8A46-143B9E96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08BBF-E13A-A191-3AC8-4380DE955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ED557-7949-699B-3078-F8F25CC5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5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CCD822-7C01-4F1E-D161-F1D3BCE35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E5E62C-3D7C-8463-4AB3-EEF4138AE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72560-E375-09A8-65C9-71B50B2BBE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97CB9-ADD5-CF4A-B61F-A05C7619ED2A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F7028-9F0C-08DF-D102-970CB8591D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525C3-33BF-ADC4-71B7-A7A31E3DE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C7C8C-A76A-ED4E-8BA5-AD6D97D22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3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errawild.gov/wilderness/ansel-adams/" TargetMode="External"/><Relationship Id="rId2" Type="http://schemas.openxmlformats.org/officeDocument/2006/relationships/image" Target="../media/image6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&#8204;www.&#8204;sam.&#8204;usace.&#8204;army.&#8204;mil/&#8204;Portals/46/docs/planning_environmental/act/docs/ACR/06_ACR%20FR-SEIS-Appendix%25&#8204;20A_A5%25&#8204;20Logan%25&#8204;20Martin%25&#8204;20Lake%25&#8204;20WCM.&#8204;pdf?ver=WKaIf50Yy_leXTI32AgUBA%3D%3D" TargetMode="External"/><Relationship Id="rId2" Type="http://schemas.openxmlformats.org/officeDocument/2006/relationships/image" Target="../media/image7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bin"/><Relationship Id="rId2" Type="http://schemas.openxmlformats.org/officeDocument/2006/relationships/hyperlink" Target="https://upload.wikimedia.org/wikipedia/commons/5/54/Greenutrivermap.pn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alchange.gov/browse/multimedia/california-power-plants-potentially-risk-sea-level-rise" TargetMode="External"/><Relationship Id="rId2" Type="http://schemas.openxmlformats.org/officeDocument/2006/relationships/image" Target="../media/image9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2126-4154-2768-AABA-76624E763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552289"/>
            <a:ext cx="3976496" cy="3900326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latin typeface="Century Schoolbook" panose="02040604050505020304" pitchFamily="18" charset="0"/>
              </a:rPr>
              <a:t>Modern Water Law, Third Edition. Chapter 10: The Water-Energy Nexus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8FD0C1D-4ED6-FFB1-190B-8282DDA8E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624330"/>
            <a:ext cx="3976496" cy="1521620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Robin Kundis Craig,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Robert W. Adler, and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Noah D. Hall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6" name="Graphic 5" descr="Water">
            <a:extLst>
              <a:ext uri="{FF2B5EF4-FFF2-40B4-BE49-F238E27FC236}">
                <a16:creationId xmlns:a16="http://schemas.microsoft.com/office/drawing/2014/main" id="{8C39FD89-024C-430B-6713-7DE15E1C3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250" y="557189"/>
            <a:ext cx="5576808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1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water consumption&#10;&#10;Description automatically generated">
            <a:extLst>
              <a:ext uri="{FF2B5EF4-FFF2-40B4-BE49-F238E27FC236}">
                <a16:creationId xmlns:a16="http://schemas.microsoft.com/office/drawing/2014/main" id="{C40C229A-8117-A875-76ED-72D6A68E21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903537" y="705116"/>
            <a:ext cx="6384925" cy="544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1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p of the united states of america&#10;&#10;Description automatically generated">
            <a:extLst>
              <a:ext uri="{FF2B5EF4-FFF2-40B4-BE49-F238E27FC236}">
                <a16:creationId xmlns:a16="http://schemas.microsoft.com/office/drawing/2014/main" id="{1C65F629-464D-489A-D316-68B3A8C49A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014167" y="848794"/>
            <a:ext cx="6163665" cy="51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259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showing water use for electricity production&#10;&#10;Description automatically generated">
            <a:extLst>
              <a:ext uri="{FF2B5EF4-FFF2-40B4-BE49-F238E27FC236}">
                <a16:creationId xmlns:a16="http://schemas.microsoft.com/office/drawing/2014/main" id="{34750A73-4034-BA61-EFBA-4F60C1C758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049681" y="781412"/>
            <a:ext cx="6092637" cy="529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4164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ea map of Ansel Adams Wilderness">
            <a:extLst>
              <a:ext uri="{FF2B5EF4-FFF2-40B4-BE49-F238E27FC236}">
                <a16:creationId xmlns:a16="http://schemas.microsoft.com/office/drawing/2014/main" id="{E4425F39-5953-96A0-D0B2-16EFB26A053F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64" y="914400"/>
            <a:ext cx="7498071" cy="40455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EDE30C-25BA-2712-8408-A9C96555132E}"/>
              </a:ext>
            </a:extLst>
          </p:cNvPr>
          <p:cNvSpPr txBox="1"/>
          <p:nvPr/>
        </p:nvSpPr>
        <p:spPr>
          <a:xfrm>
            <a:off x="1701799" y="5381908"/>
            <a:ext cx="8788400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10-4: Location of Inyo National Forest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800" dirty="0" err="1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Sierrawild.gov</a:t>
            </a:r>
            <a:r>
              <a:rPr lang="en-US" sz="18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u="none" strike="noStrike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https://www.sierrawild.gov/wilderness/ansel-adams/</a:t>
            </a:r>
            <a:r>
              <a:rPr lang="en-US" sz="1400" dirty="0">
                <a:effectLst/>
                <a:latin typeface="Century Schoolbook" panose="02040604050505020304" pitchFamily="18" charset="0"/>
              </a:rPr>
              <a:t> </a:t>
            </a:r>
            <a:endParaRPr lang="en-US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970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D6BF2D-C012-B495-D81D-F8FA0210220B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2187956" y="736601"/>
            <a:ext cx="7816088" cy="43710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19B62E-20E1-64B9-B117-01EB3409A137}"/>
              </a:ext>
            </a:extLst>
          </p:cNvPr>
          <p:cNvSpPr txBox="1"/>
          <p:nvPr/>
        </p:nvSpPr>
        <p:spPr>
          <a:xfrm>
            <a:off x="3048000" y="5249867"/>
            <a:ext cx="60960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4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10-5: Logan Martin Dam on the Coosa River</a:t>
            </a:r>
            <a:endParaRPr lang="en-US" sz="14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U.S. Army Corps of Engineers, </a:t>
            </a:r>
            <a:r>
              <a:rPr lang="en-US" sz="1600" u="none" strike="noStrike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https://‌www.‌sam.‌usace.‌army.‌mil/‌Portals/46/docs/planning_environmental/act/docs/ACR/06_ACR%20FR-SEIS-Appendix%‌20A_A5%‌20Logan%‌20Martin%‌20Lake%‌20WCM.‌pdf?ver=WKaIf50Yy_leXTI32AgUBA%3D%3D</a:t>
            </a:r>
            <a:r>
              <a:rPr lang="en-US" sz="1600" dirty="0">
                <a:effectLst/>
                <a:latin typeface="Century Schoolbook" panose="02040604050505020304" pitchFamily="18" charset="0"/>
              </a:rPr>
              <a:t> </a:t>
            </a:r>
            <a:endParaRPr lang="en-US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348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p of the united states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D633D6E8-5A89-A0EE-DC78-10652CD22FC7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568" y="584199"/>
            <a:ext cx="4614863" cy="46148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8C6BBA-4FC5-DEDB-6C56-F149C01D2D71}"/>
              </a:ext>
            </a:extLst>
          </p:cNvPr>
          <p:cNvSpPr txBox="1"/>
          <p:nvPr/>
        </p:nvSpPr>
        <p:spPr>
          <a:xfrm>
            <a:off x="1816099" y="5712109"/>
            <a:ext cx="8559800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10-6: Green River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Wikipedia, used in conformance with Creative Commons license</a:t>
            </a:r>
            <a:r>
              <a:rPr lang="en-US" dirty="0">
                <a:effectLst/>
                <a:latin typeface="Century Schoolbook" panose="02040604050505020304" pitchFamily="18" charset="0"/>
              </a:rPr>
              <a:t> </a:t>
            </a:r>
            <a:endParaRPr lang="en-US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79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lifornia Power Plants Potentially at Risk from Sea Level Rise">
            <a:extLst>
              <a:ext uri="{FF2B5EF4-FFF2-40B4-BE49-F238E27FC236}">
                <a16:creationId xmlns:a16="http://schemas.microsoft.com/office/drawing/2014/main" id="{2EDBB100-035C-97CE-881D-876E589709D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013" y="0"/>
            <a:ext cx="4107973" cy="51741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972F93-49F3-44D8-8BEE-69E6BE51CE0D}"/>
              </a:ext>
            </a:extLst>
          </p:cNvPr>
          <p:cNvSpPr txBox="1"/>
          <p:nvPr/>
        </p:nvSpPr>
        <p:spPr>
          <a:xfrm>
            <a:off x="2387599" y="5340662"/>
            <a:ext cx="7416800" cy="1341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10-7: California Power Plants Potentially at Risk from</a:t>
            </a:r>
            <a:b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Sea Level Rise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U.S. Global Change Research Program, </a:t>
            </a:r>
            <a:r>
              <a:rPr lang="en-US" u="none" strike="noStrike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https://www.globalchange.gov/browse/multimedia/california-power-plants-potentially-risk-sea-level-rise</a:t>
            </a:r>
            <a:r>
              <a:rPr lang="en-US" sz="1400" dirty="0">
                <a:effectLst/>
                <a:latin typeface="Century Schoolbook" panose="02040604050505020304" pitchFamily="18" charset="0"/>
              </a:rPr>
              <a:t> </a:t>
            </a:r>
            <a:endParaRPr lang="en-US" sz="1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211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185</Words>
  <Application>Microsoft Macintosh PowerPoint</Application>
  <PresentationFormat>Widescreen</PresentationFormat>
  <Paragraphs>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Schoolbook</vt:lpstr>
      <vt:lpstr>Office Theme</vt:lpstr>
      <vt:lpstr>Modern Water Law, Third Edition. Chapter 10: The Water-Energy Nexus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Water Law, Third Edition. Chapter 10: The Water-Energy Nexus</dc:title>
  <dc:creator>Emily Petrovski</dc:creator>
  <cp:lastModifiedBy>Emily Petrovski</cp:lastModifiedBy>
  <cp:revision>1</cp:revision>
  <dcterms:created xsi:type="dcterms:W3CDTF">2023-09-12T15:21:17Z</dcterms:created>
  <dcterms:modified xsi:type="dcterms:W3CDTF">2023-09-12T15:28:50Z</dcterms:modified>
</cp:coreProperties>
</file>