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1"/>
  </p:normalViewPr>
  <p:slideViewPr>
    <p:cSldViewPr snapToGrid="0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983E-7BCA-5311-B012-6F4650066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C3245-9B0F-A01B-9DB5-484EBA35C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53FD5-92AA-60EF-F2AB-F941A77D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7C4FF-0034-5421-4E9B-DF6B90A3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931BB-D7C7-82D2-3983-8D9314DA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62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D5AA-1338-BF4F-8480-3FD34BB9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0EEC8-E4AF-828B-29AF-E4BD46234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E0C12-25E2-4135-938C-A9269051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42EFF-9787-5311-FA7D-CA97C0105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FEDA2-CC8D-D31F-3833-AF2938CF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C1E3-BE1F-80B6-5F9A-D62AA5713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C7FBE-8BD5-9B90-DB5E-4D626D6A8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02E23-EAD2-6347-7644-5EC616C1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A0E79-84E6-9AC5-506A-A6CCC5F1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46EAC-0017-CB7C-6F23-07EF51D0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0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04ED-6E6B-F1B2-191D-AC26B3E9A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DA037-77F7-2FE4-8ACE-E1BE44CDD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156F6-1DB0-A588-64C5-5F94AE4DB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A8E39-DDFE-376B-6817-921F78D6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8FEC64-F76A-AFBD-33EC-3353A6A67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6A55E-1D51-DB1A-9D13-83487668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4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E0A64-273D-222D-C6D8-E99098313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265EA-1699-4236-2DEA-CEC5DD2D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DC2D6-55A3-E06B-B4ED-8D1321C23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0B98F-DF6F-A087-F5EE-5AB38A998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ACF20E-BBAE-5A44-AB89-A4C5E7CECF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CF70F0-82F7-0F06-A1A2-1AE92FDC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A2B083-D2E4-07A1-B92A-FD85805BE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2EEA1-6A9A-6668-C5C3-72B3CD7E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8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EA73-202A-8623-EA28-C6C976FD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35090-2812-C9EB-BAD9-841E3DAC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80C733-71CF-9D21-64A2-898FDAFD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82610-A5B5-4A14-F023-197EC41D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5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BE268-2F41-1032-B2D6-D6B761CE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89CDCE-1909-0DCA-568A-CD3FF3CD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3979B-6396-6A63-7ADA-0711CF2F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1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25DC-4A05-FE5C-8ADD-83632622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1F9BF-372F-FEDA-D1FC-4D4EE5BFB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24627-AA15-0B61-4FB0-6D1E0BF4A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D1F68-F2DB-B821-B086-D554D3EEA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ACBC2-C669-27D7-C499-F2A5A165A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A86A2-7C5A-FC57-D371-B8E742F2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7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EC8D8-C817-BBFB-3B98-44F9D0D5D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14AAE1-0D90-2FB3-2561-FBC0C082F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C17C-8BA2-4C41-02F4-7B1A1C1D7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DEAB5-24CC-45D4-D89F-3FC0ED1BB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66E91-49EC-1CED-154A-40CD8FDA9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F1856-545C-D99B-6C23-E83A5F49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50D9-5565-431C-369B-D797513E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0670A-CEB0-9194-B94D-ADEAF1B19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1D7D0-256C-B2BB-9B21-AB900446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7A390-3C61-3858-66B2-B4340E1B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05B63-5644-061D-1801-B6093F8EC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5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A90FCE-0E3B-2944-4918-85494D919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28B02-4BDB-877A-A5E0-D3C2BD3EC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F8FEA-BFCA-4A1C-1D70-1D580267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A22CC-5C7D-54D9-EE38-426F855D5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FAD3A-B843-DC8F-1C80-A6482820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3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08C973-08F6-9950-68BC-CA4DA86C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DF3DE-EFBF-2521-D146-5CBCC0F9D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55744-AFD7-85D2-48AC-FD2C8B669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97C6F-7820-4441-BC89-B6FFE4CDBA7D}" type="datetimeFigureOut">
              <a:rPr lang="en-US" smtClean="0"/>
              <a:t>12/21/23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F63B-C7AF-108F-D324-423F37716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BAD0E-21AE-D8F7-D64D-11E1144AA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66627-D11A-AA47-8407-820A49EA4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3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552289"/>
            <a:ext cx="3976496" cy="3900326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</a:t>
            </a:r>
            <a:r>
              <a:rPr lang="en-US" sz="4400">
                <a:latin typeface="Century Schoolbook" panose="02040604050505020304" pitchFamily="18" charset="0"/>
              </a:rPr>
              <a:t>, Third Edition</a:t>
            </a:r>
            <a:r>
              <a:rPr lang="en-US" sz="4400" dirty="0">
                <a:latin typeface="Century Schoolbook" panose="02040604050505020304" pitchFamily="18" charset="0"/>
              </a:rPr>
              <a:t>. Chapter 1: Introduction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2image32016000">
            <a:extLst>
              <a:ext uri="{FF2B5EF4-FFF2-40B4-BE49-F238E27FC236}">
                <a16:creationId xmlns:a16="http://schemas.microsoft.com/office/drawing/2014/main" id="{2B2DC097-1352-1E40-86E5-B263B27F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57259"/>
            <a:ext cx="10905066" cy="534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94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>
            <a:extLst>
              <a:ext uri="{FF2B5EF4-FFF2-40B4-BE49-F238E27FC236}">
                <a16:creationId xmlns:a16="http://schemas.microsoft.com/office/drawing/2014/main" id="{1DE4C04B-D893-EF7D-F25D-6F6276B99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478424" y="909796"/>
            <a:ext cx="7235151" cy="503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4BCA60-5ACE-B5C9-0349-E79001A38AC6}"/>
              </a:ext>
            </a:extLst>
          </p:cNvPr>
          <p:cNvSpPr txBox="1"/>
          <p:nvPr/>
        </p:nvSpPr>
        <p:spPr>
          <a:xfrm>
            <a:off x="2024759" y="6002229"/>
            <a:ext cx="8142482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1-2: The Water Cycle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U.S. Geological  Survey,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31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41</Words>
  <Application>Microsoft Macintosh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Schoolbook</vt:lpstr>
      <vt:lpstr>Office Theme</vt:lpstr>
      <vt:lpstr>Modern Water Law, Third Edition. Chapter 1: Introduction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Second Edition. Chapter 1: Introduction</dc:title>
  <dc:creator>Emily Petrovski</dc:creator>
  <cp:lastModifiedBy>Noah Hall</cp:lastModifiedBy>
  <cp:revision>3</cp:revision>
  <dcterms:created xsi:type="dcterms:W3CDTF">2023-05-13T17:13:38Z</dcterms:created>
  <dcterms:modified xsi:type="dcterms:W3CDTF">2023-12-21T15:05:46Z</dcterms:modified>
</cp:coreProperties>
</file>